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audio1.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11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10.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11.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2.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3.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4.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5.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6.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7.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8.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_rels/slideLayout9.xml.rels><?xml version="1.0" encoding="UTF-8" standalone="yes"?>
<Relationships xmlns="http://schemas.openxmlformats.org/package/2006/relationships"><Relationship Id="rId1" Type="http://schemas.openxmlformats.org/officeDocument/2006/relationships/audio" Target="../media/audio1.bin"/><Relationship Id="rId2" Type="http://schemas.openxmlformats.org/officeDocument/2006/relationships/slideMaster" Target="../slideMasters/slideMaster1.xml"/><Relationship Id="rId3" Type="http://schemas.openxmlformats.org/officeDocument/2006/relationships/audio" Target="../media/audio1.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January 16, 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January 16,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January 16,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January 16,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January 16, 2014</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January 16,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January 16, 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January 16,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January 16,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January 16,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January 16,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2000">
        <p:split orient="vert"/>
        <p:sndAc>
          <p:stSnd>
            <p:snd r:embed="rId1" name="Yeehaw"/>
          </p:stSnd>
        </p:sndAc>
      </p:transition>
    </mc:Choice>
    <mc:Fallback xmlns="">
      <p:transition xmlns:p14="http://schemas.microsoft.com/office/powerpoint/2010/main" spd="slow">
        <p:split orient="vert"/>
        <p:sndAc>
          <p:stSnd>
            <p:snd r:embed="rId3" name="Yeehaw"/>
          </p:stSnd>
        </p:sndAc>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audio" Target="../media/audio1.bin"/><Relationship Id="rId14" Type="http://schemas.openxmlformats.org/officeDocument/2006/relationships/audio" Target="../media/audio1.bin"/><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January 16, 2014</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mc:AlternateContent xmlns:mc="http://schemas.openxmlformats.org/markup-compatibility/2006" xmlns:p14="http://schemas.microsoft.com/office/powerpoint/2010/main">
    <mc:Choice Requires="p14">
      <p:transition spd="slow" p14:dur="2000">
        <p:split orient="vert"/>
        <p:sndAc>
          <p:stSnd>
            <p:snd r:embed="rId13" name="Yeehaw"/>
          </p:stSnd>
        </p:sndAc>
      </p:transition>
    </mc:Choice>
    <mc:Fallback xmlns="">
      <p:transition xmlns:p14="http://schemas.microsoft.com/office/powerpoint/2010/main" spd="slow">
        <p:split orient="vert"/>
        <p:sndAc>
          <p:stSnd>
            <p:snd r:embed="rId14" name="Yeehaw"/>
          </p:stSnd>
        </p:sndAc>
      </p:transition>
    </mc:Fallback>
  </mc:AlternateConten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audio" Target="../media/audio1.bin"/><Relationship Id="rId3" Type="http://schemas.openxmlformats.org/officeDocument/2006/relationships/audio" Target="../media/audio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audio" Target="../media/audio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audio" Target="../media/audio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audio" Target="../media/audio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audio" Target="../media/audio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India content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05164437"/>
      </p:ext>
    </p:extLst>
  </p:cSld>
  <p:clrMapOvr>
    <a:masterClrMapping/>
  </p:clrMapOvr>
  <mc:AlternateContent xmlns:mc="http://schemas.openxmlformats.org/markup-compatibility/2006" xmlns:p14="http://schemas.microsoft.com/office/powerpoint/2010/main">
    <mc:Choice Requires="p14">
      <p:transition spd="slow" p14:dur="2000">
        <p:split orient="vert"/>
        <p:sndAc>
          <p:stSnd>
            <p:snd r:embed="rId2" name="Yeehaw"/>
          </p:stSnd>
        </p:sndAc>
      </p:transition>
    </mc:Choice>
    <mc:Fallback xmlns="">
      <p:transition xmlns:p14="http://schemas.microsoft.com/office/powerpoint/2010/main" spd="slow">
        <p:split orient="vert"/>
        <p:sndAc>
          <p:stSnd>
            <p:snd r:embed="rId3" name="Yeehaw"/>
          </p:stSnd>
        </p:sndAc>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Caste system	</a:t>
            </a:r>
            <a:endParaRPr lang="en-US" dirty="0"/>
          </a:p>
        </p:txBody>
      </p:sp>
      <p:sp>
        <p:nvSpPr>
          <p:cNvPr id="3" name="Content Placeholder 2"/>
          <p:cNvSpPr>
            <a:spLocks noGrp="1"/>
          </p:cNvSpPr>
          <p:nvPr>
            <p:ph idx="1"/>
          </p:nvPr>
        </p:nvSpPr>
        <p:spPr/>
        <p:txBody>
          <a:bodyPr/>
          <a:lstStyle/>
          <a:p>
            <a:pPr marL="342900" indent="-342900">
              <a:buFontTx/>
              <a:buChar char="•"/>
            </a:pPr>
            <a:r>
              <a:rPr lang="en-US" dirty="0" smtClean="0"/>
              <a:t>In Hindu tradition, thousands of castes existed.  However, they were divided into four main groups:</a:t>
            </a:r>
          </a:p>
          <a:p>
            <a:r>
              <a:rPr lang="en-US" dirty="0"/>
              <a:t>	</a:t>
            </a:r>
            <a:r>
              <a:rPr lang="en-US" dirty="0" smtClean="0"/>
              <a:t>1)Brahmans-priests</a:t>
            </a:r>
          </a:p>
          <a:p>
            <a:r>
              <a:rPr lang="en-US" dirty="0"/>
              <a:t>	</a:t>
            </a:r>
            <a:r>
              <a:rPr lang="en-US" dirty="0" smtClean="0"/>
              <a:t>2)Kshatriyas-warriors</a:t>
            </a:r>
          </a:p>
          <a:p>
            <a:r>
              <a:rPr lang="en-US" dirty="0"/>
              <a:t>	</a:t>
            </a:r>
            <a:r>
              <a:rPr lang="en-US" dirty="0" smtClean="0"/>
              <a:t>3)</a:t>
            </a:r>
            <a:r>
              <a:rPr lang="en-US" dirty="0" err="1" smtClean="0"/>
              <a:t>Vaishyas</a:t>
            </a:r>
            <a:r>
              <a:rPr lang="en-US" dirty="0" smtClean="0"/>
              <a:t>-merchants and farmers</a:t>
            </a:r>
          </a:p>
          <a:p>
            <a:r>
              <a:rPr lang="en-US" dirty="0"/>
              <a:t>	</a:t>
            </a:r>
            <a:r>
              <a:rPr lang="en-US" dirty="0" smtClean="0"/>
              <a:t>4)</a:t>
            </a:r>
            <a:r>
              <a:rPr lang="en-US" dirty="0" err="1" smtClean="0"/>
              <a:t>Sudras</a:t>
            </a:r>
            <a:r>
              <a:rPr lang="en-US" dirty="0" smtClean="0"/>
              <a:t>-laborers</a:t>
            </a:r>
          </a:p>
          <a:p>
            <a:r>
              <a:rPr lang="en-US" dirty="0" smtClean="0"/>
              <a:t>* </a:t>
            </a:r>
            <a:r>
              <a:rPr lang="en-US" dirty="0" err="1" smtClean="0"/>
              <a:t>Dalits</a:t>
            </a:r>
            <a:r>
              <a:rPr lang="en-US" dirty="0" smtClean="0"/>
              <a:t> were beneath all other castes; India has over 200 million </a:t>
            </a:r>
            <a:r>
              <a:rPr lang="en-US" dirty="0" err="1" smtClean="0"/>
              <a:t>Dalits</a:t>
            </a:r>
            <a:r>
              <a:rPr lang="en-US" dirty="0" smtClean="0"/>
              <a:t>, once considered “untouchables.”  In recent years, many have become successful businesspeople, despite their caste status.</a:t>
            </a:r>
            <a:endParaRPr lang="en-US" dirty="0"/>
          </a:p>
        </p:txBody>
      </p:sp>
    </p:spTree>
    <p:extLst>
      <p:ext uri="{BB962C8B-B14F-4D97-AF65-F5344CB8AC3E}">
        <p14:creationId xmlns:p14="http://schemas.microsoft.com/office/powerpoint/2010/main" val="2155554926"/>
      </p:ext>
    </p:extLst>
  </p:cSld>
  <p:clrMapOvr>
    <a:masterClrMapping/>
  </p:clrMapOvr>
  <mc:AlternateContent xmlns:mc="http://schemas.openxmlformats.org/markup-compatibility/2006" xmlns:p14="http://schemas.microsoft.com/office/powerpoint/2010/main">
    <mc:Choice Requires="p14">
      <p:transition spd="slow" p14:dur="2000">
        <p:split orient="vert"/>
        <p:sndAc>
          <p:stSnd>
            <p:snd r:embed="rId2" name="Yeehaw"/>
          </p:stSnd>
        </p:sndAc>
      </p:transition>
    </mc:Choice>
    <mc:Fallback xmlns="">
      <p:transition xmlns:p14="http://schemas.microsoft.com/office/powerpoint/2010/main" spd="slow">
        <p:split orient="vert"/>
        <p:sndAc>
          <p:stSnd>
            <p:snd r:embed="rId3" name="Yeehaw"/>
          </p:stSnd>
        </p:sndAc>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indent="-342900">
              <a:buFontTx/>
              <a:buChar char="•"/>
            </a:pPr>
            <a:r>
              <a:rPr lang="en-US" dirty="0" smtClean="0"/>
              <a:t>Many American corporations have relocated their call centers to India because they can profit by hiring people who speak English but earn lower wages than American workers would.  Is this good or bad?</a:t>
            </a:r>
          </a:p>
          <a:p>
            <a:pPr marL="342900" indent="-342900">
              <a:buFontTx/>
              <a:buChar char="•"/>
            </a:pPr>
            <a:r>
              <a:rPr lang="en-US" dirty="0" smtClean="0"/>
              <a:t>India was once a colony of _____________.</a:t>
            </a:r>
          </a:p>
          <a:p>
            <a:pPr marL="342900" indent="-342900">
              <a:buFontTx/>
              <a:buChar char="•"/>
            </a:pPr>
            <a:r>
              <a:rPr lang="en-US" dirty="0" smtClean="0"/>
              <a:t>The majority of India’s population practices what religion?</a:t>
            </a:r>
          </a:p>
          <a:p>
            <a:pPr marL="342900" indent="-342900">
              <a:buFontTx/>
              <a:buChar char="•"/>
            </a:pPr>
            <a:r>
              <a:rPr lang="en-US" dirty="0" smtClean="0"/>
              <a:t>What other major world religion originated in northeastern India in about 520 B.C.?</a:t>
            </a:r>
          </a:p>
          <a:p>
            <a:pPr marL="342900" indent="-342900">
              <a:buFontTx/>
              <a:buChar char="•"/>
            </a:pPr>
            <a:r>
              <a:rPr lang="en-US" dirty="0" smtClean="0"/>
              <a:t>Which of India’s neighbors was once part of the same country but is now one of its rivals?</a:t>
            </a:r>
            <a:endParaRPr lang="en-US" dirty="0"/>
          </a:p>
        </p:txBody>
      </p:sp>
    </p:spTree>
    <p:extLst>
      <p:ext uri="{BB962C8B-B14F-4D97-AF65-F5344CB8AC3E}">
        <p14:creationId xmlns:p14="http://schemas.microsoft.com/office/powerpoint/2010/main" val="3936065687"/>
      </p:ext>
    </p:extLst>
  </p:cSld>
  <p:clrMapOvr>
    <a:masterClrMapping/>
  </p:clrMapOvr>
  <mc:AlternateContent xmlns:mc="http://schemas.openxmlformats.org/markup-compatibility/2006" xmlns:p14="http://schemas.microsoft.com/office/powerpoint/2010/main">
    <mc:Choice Requires="p14">
      <p:transition spd="slow" p14:dur="2000">
        <p:split orient="vert"/>
        <p:sndAc>
          <p:stSnd>
            <p:snd r:embed="rId2" name="Yeehaw"/>
          </p:stSnd>
        </p:sndAc>
      </p:transition>
    </mc:Choice>
    <mc:Fallback xmlns="">
      <p:transition xmlns:p14="http://schemas.microsoft.com/office/powerpoint/2010/main" spd="slow">
        <p:split orient="vert"/>
        <p:sndAc>
          <p:stSnd>
            <p:snd r:embed="rId3" name="Yeehaw"/>
          </p:stSnd>
        </p:sndAc>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indent="-342900">
              <a:buFontTx/>
              <a:buChar char="•"/>
            </a:pPr>
            <a:r>
              <a:rPr lang="en-US" dirty="0" smtClean="0"/>
              <a:t>India has the world’s second largest total population-</a:t>
            </a:r>
          </a:p>
          <a:p>
            <a:r>
              <a:rPr lang="en-US" dirty="0"/>
              <a:t>	</a:t>
            </a:r>
            <a:r>
              <a:rPr lang="en-US" dirty="0" smtClean="0"/>
              <a:t>1,200,000,000</a:t>
            </a:r>
          </a:p>
          <a:p>
            <a:endParaRPr lang="en-US" dirty="0"/>
          </a:p>
          <a:p>
            <a:pPr marL="342900" indent="-342900">
              <a:buFontTx/>
              <a:buChar char="•"/>
            </a:pPr>
            <a:r>
              <a:rPr lang="en-US" dirty="0" smtClean="0"/>
              <a:t>Mumbai is one of the world’s wealthiest cities, but also has one of the world’s highest number of homeless, street-dwelling populations</a:t>
            </a:r>
          </a:p>
          <a:p>
            <a:pPr marL="342900" indent="-342900">
              <a:buFontTx/>
              <a:buChar char="•"/>
            </a:pPr>
            <a:endParaRPr lang="en-US" dirty="0"/>
          </a:p>
          <a:p>
            <a:pPr marL="342900" indent="-342900">
              <a:buFontTx/>
              <a:buChar char="•"/>
            </a:pPr>
            <a:r>
              <a:rPr lang="en-US" dirty="0" smtClean="0"/>
              <a:t>Cows, considered sacred to the Hindu, roam freely in city streets </a:t>
            </a:r>
          </a:p>
          <a:p>
            <a:pPr marL="342900" indent="-342900">
              <a:buFontTx/>
              <a:buChar char="•"/>
            </a:pPr>
            <a:r>
              <a:rPr lang="en-US" dirty="0" smtClean="0"/>
              <a:t>India has more people living in poverty than any other country.</a:t>
            </a:r>
            <a:endParaRPr lang="en-US" dirty="0"/>
          </a:p>
        </p:txBody>
      </p:sp>
    </p:spTree>
    <p:extLst>
      <p:ext uri="{BB962C8B-B14F-4D97-AF65-F5344CB8AC3E}">
        <p14:creationId xmlns:p14="http://schemas.microsoft.com/office/powerpoint/2010/main" val="2313907984"/>
      </p:ext>
    </p:extLst>
  </p:cSld>
  <p:clrMapOvr>
    <a:masterClrMapping/>
  </p:clrMapOvr>
  <mc:AlternateContent xmlns:mc="http://schemas.openxmlformats.org/markup-compatibility/2006" xmlns:p14="http://schemas.microsoft.com/office/powerpoint/2010/main">
    <mc:Choice Requires="p14">
      <p:transition spd="slow" p14:dur="2000">
        <p:split orient="vert"/>
        <p:sndAc>
          <p:stSnd>
            <p:snd r:embed="rId2" name="Yeehaw"/>
          </p:stSnd>
        </p:sndAc>
      </p:transition>
    </mc:Choice>
    <mc:Fallback xmlns="">
      <p:transition xmlns:p14="http://schemas.microsoft.com/office/powerpoint/2010/main" spd="slow">
        <p:split orient="vert"/>
        <p:sndAc>
          <p:stSnd>
            <p:snd r:embed="rId3" name="Yeehaw"/>
          </p:stSnd>
        </p:sndAc>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indent="-342900">
              <a:buFontTx/>
              <a:buChar char="•"/>
            </a:pPr>
            <a:r>
              <a:rPr lang="en-US" dirty="0" smtClean="0"/>
              <a:t>India, China, and Pakistan all claim the region of Kashmir (mostly Muslim).  This dispute has led to wars between India and Pakistan.</a:t>
            </a:r>
          </a:p>
          <a:p>
            <a:pPr marL="342900" indent="-342900">
              <a:buFontTx/>
              <a:buChar char="•"/>
            </a:pPr>
            <a:endParaRPr lang="en-US" dirty="0"/>
          </a:p>
          <a:p>
            <a:pPr marL="342900" indent="-342900">
              <a:buFontTx/>
              <a:buChar char="•"/>
            </a:pPr>
            <a:r>
              <a:rPr lang="en-US" dirty="0" smtClean="0"/>
              <a:t>Mohandas Gandhi was the leader of India’s independence movement in the early 1900’s.  His philosophy of nonviolent civil disobedience inspired Martin Luther King, Jr. and other leaders of the civil rights movement.  Gandhi was assassinated six months after India’s </a:t>
            </a:r>
            <a:r>
              <a:rPr lang="en-US" smtClean="0"/>
              <a:t>independence in 1947.</a:t>
            </a:r>
            <a:endParaRPr lang="en-US"/>
          </a:p>
        </p:txBody>
      </p:sp>
    </p:spTree>
    <p:extLst>
      <p:ext uri="{BB962C8B-B14F-4D97-AF65-F5344CB8AC3E}">
        <p14:creationId xmlns:p14="http://schemas.microsoft.com/office/powerpoint/2010/main" val="3076021802"/>
      </p:ext>
    </p:extLst>
  </p:cSld>
  <p:clrMapOvr>
    <a:masterClrMapping/>
  </p:clrMapOvr>
  <mc:AlternateContent xmlns:mc="http://schemas.openxmlformats.org/markup-compatibility/2006" xmlns:p14="http://schemas.microsoft.com/office/powerpoint/2010/main">
    <mc:Choice Requires="p14">
      <p:transition spd="slow" p14:dur="2000">
        <p:split orient="vert"/>
        <p:sndAc>
          <p:stSnd>
            <p:snd r:embed="rId2" name="Yeehaw"/>
          </p:stSnd>
        </p:sndAc>
      </p:transition>
    </mc:Choice>
    <mc:Fallback xmlns="">
      <p:transition xmlns:p14="http://schemas.microsoft.com/office/powerpoint/2010/main" spd="slow">
        <p:split orient="vert"/>
        <p:sndAc>
          <p:stSnd>
            <p:snd r:embed="rId3" name="Yeehaw"/>
          </p:stSnd>
        </p:sndAc>
      </p:transition>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51</TotalTime>
  <Words>195</Words>
  <Application>Microsoft Macintosh PowerPoint</Application>
  <PresentationFormat>On-screen Show (4:3)</PresentationFormat>
  <Paragraphs>23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Essential</vt:lpstr>
      <vt:lpstr>India content</vt:lpstr>
      <vt:lpstr>Caste system </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content</dc:title>
  <dc:creator>St. Augustin School</dc:creator>
  <cp:lastModifiedBy>St. Augustin School</cp:lastModifiedBy>
  <cp:revision>5</cp:revision>
  <dcterms:created xsi:type="dcterms:W3CDTF">2014-01-13T16:21:07Z</dcterms:created>
  <dcterms:modified xsi:type="dcterms:W3CDTF">2014-01-16T22:09:07Z</dcterms:modified>
</cp:coreProperties>
</file>